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5203150" cy="32404050"/>
  <p:notesSz cx="6858000" cy="9144000"/>
  <p:defaultTextStyle>
    <a:defPPr>
      <a:defRPr lang="en-US"/>
    </a:defPPr>
    <a:lvl1pPr marL="0" algn="l" defTabSz="3291840" rtl="0" eaLnBrk="1" latinLnBrk="0" hangingPunct="1">
      <a:defRPr sz="6500" kern="1200">
        <a:solidFill>
          <a:schemeClr val="tx1"/>
        </a:solidFill>
        <a:latin typeface="+mn-lt"/>
        <a:ea typeface="+mn-ea"/>
        <a:cs typeface="+mn-cs"/>
      </a:defRPr>
    </a:lvl1pPr>
    <a:lvl2pPr marL="1645920" algn="l" defTabSz="3291840" rtl="0" eaLnBrk="1" latinLnBrk="0" hangingPunct="1">
      <a:defRPr sz="6500" kern="1200">
        <a:solidFill>
          <a:schemeClr val="tx1"/>
        </a:solidFill>
        <a:latin typeface="+mn-lt"/>
        <a:ea typeface="+mn-ea"/>
        <a:cs typeface="+mn-cs"/>
      </a:defRPr>
    </a:lvl2pPr>
    <a:lvl3pPr marL="3291840" algn="l" defTabSz="3291840" rtl="0" eaLnBrk="1" latinLnBrk="0" hangingPunct="1">
      <a:defRPr sz="6500" kern="1200">
        <a:solidFill>
          <a:schemeClr val="tx1"/>
        </a:solidFill>
        <a:latin typeface="+mn-lt"/>
        <a:ea typeface="+mn-ea"/>
        <a:cs typeface="+mn-cs"/>
      </a:defRPr>
    </a:lvl3pPr>
    <a:lvl4pPr marL="4937760" algn="l" defTabSz="3291840" rtl="0" eaLnBrk="1" latinLnBrk="0" hangingPunct="1">
      <a:defRPr sz="6500" kern="1200">
        <a:solidFill>
          <a:schemeClr val="tx1"/>
        </a:solidFill>
        <a:latin typeface="+mn-lt"/>
        <a:ea typeface="+mn-ea"/>
        <a:cs typeface="+mn-cs"/>
      </a:defRPr>
    </a:lvl4pPr>
    <a:lvl5pPr marL="6583680" algn="l" defTabSz="3291840" rtl="0" eaLnBrk="1" latinLnBrk="0" hangingPunct="1">
      <a:defRPr sz="6500" kern="1200">
        <a:solidFill>
          <a:schemeClr val="tx1"/>
        </a:solidFill>
        <a:latin typeface="+mn-lt"/>
        <a:ea typeface="+mn-ea"/>
        <a:cs typeface="+mn-cs"/>
      </a:defRPr>
    </a:lvl5pPr>
    <a:lvl6pPr marL="8229600" algn="l" defTabSz="3291840" rtl="0" eaLnBrk="1" latinLnBrk="0" hangingPunct="1">
      <a:defRPr sz="6500" kern="1200">
        <a:solidFill>
          <a:schemeClr val="tx1"/>
        </a:solidFill>
        <a:latin typeface="+mn-lt"/>
        <a:ea typeface="+mn-ea"/>
        <a:cs typeface="+mn-cs"/>
      </a:defRPr>
    </a:lvl6pPr>
    <a:lvl7pPr marL="9875520" algn="l" defTabSz="3291840" rtl="0" eaLnBrk="1" latinLnBrk="0" hangingPunct="1">
      <a:defRPr sz="6500" kern="1200">
        <a:solidFill>
          <a:schemeClr val="tx1"/>
        </a:solidFill>
        <a:latin typeface="+mn-lt"/>
        <a:ea typeface="+mn-ea"/>
        <a:cs typeface="+mn-cs"/>
      </a:defRPr>
    </a:lvl7pPr>
    <a:lvl8pPr marL="11521440" algn="l" defTabSz="3291840" rtl="0" eaLnBrk="1" latinLnBrk="0" hangingPunct="1">
      <a:defRPr sz="6500" kern="1200">
        <a:solidFill>
          <a:schemeClr val="tx1"/>
        </a:solidFill>
        <a:latin typeface="+mn-lt"/>
        <a:ea typeface="+mn-ea"/>
        <a:cs typeface="+mn-cs"/>
      </a:defRPr>
    </a:lvl8pPr>
    <a:lvl9pPr marL="13167360" algn="l" defTabSz="3291840" rtl="0" eaLnBrk="1" latinLnBrk="0" hangingPunct="1">
      <a:defRPr sz="6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0206">
          <p15:clr>
            <a:srgbClr val="A4A3A4"/>
          </p15:clr>
        </p15:guide>
        <p15:guide id="2" pos="79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444" y="4206"/>
      </p:cViewPr>
      <p:guideLst>
        <p:guide orient="horz" pos="10206"/>
        <p:guide pos="79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0236" y="10066261"/>
            <a:ext cx="21422678" cy="694586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0473" y="18362295"/>
            <a:ext cx="17642205" cy="828103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937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583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22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875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1521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3167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57B6-8A2D-4D50-A11B-4F5C2C8476E1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D229E-3EA1-4712-90A6-C2D2893D3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243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57B6-8A2D-4D50-A11B-4F5C2C8476E1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D229E-3EA1-4712-90A6-C2D2893D3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31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362545" y="6128271"/>
            <a:ext cx="15629453" cy="13064382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74184" y="6128271"/>
            <a:ext cx="46468308" cy="13064382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57B6-8A2D-4D50-A11B-4F5C2C8476E1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D229E-3EA1-4712-90A6-C2D2893D3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57B6-8A2D-4D50-A11B-4F5C2C8476E1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D229E-3EA1-4712-90A6-C2D2893D3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751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875" y="20822605"/>
            <a:ext cx="21422678" cy="6435804"/>
          </a:xfrm>
        </p:spPr>
        <p:txBody>
          <a:bodyPr anchor="t"/>
          <a:lstStyle>
            <a:lvl1pPr algn="l">
              <a:defRPr sz="14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90875" y="13734221"/>
            <a:ext cx="21422678" cy="7088384"/>
          </a:xfrm>
        </p:spPr>
        <p:txBody>
          <a:bodyPr anchor="b"/>
          <a:lstStyle>
            <a:lvl1pPr marL="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1pPr>
            <a:lvl2pPr marL="164592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2pPr>
            <a:lvl3pPr marL="3291840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3pPr>
            <a:lvl4pPr marL="4937760" indent="0">
              <a:buNone/>
              <a:defRPr sz="5000">
                <a:solidFill>
                  <a:schemeClr val="tx1">
                    <a:tint val="75000"/>
                  </a:schemeClr>
                </a:solidFill>
              </a:defRPr>
            </a:lvl4pPr>
            <a:lvl5pPr marL="6583680" indent="0">
              <a:buNone/>
              <a:defRPr sz="5000">
                <a:solidFill>
                  <a:schemeClr val="tx1">
                    <a:tint val="75000"/>
                  </a:schemeClr>
                </a:solidFill>
              </a:defRPr>
            </a:lvl5pPr>
            <a:lvl6pPr marL="8229600" indent="0">
              <a:buNone/>
              <a:defRPr sz="5000">
                <a:solidFill>
                  <a:schemeClr val="tx1">
                    <a:tint val="75000"/>
                  </a:schemeClr>
                </a:solidFill>
              </a:defRPr>
            </a:lvl6pPr>
            <a:lvl7pPr marL="9875520" indent="0">
              <a:buNone/>
              <a:defRPr sz="5000">
                <a:solidFill>
                  <a:schemeClr val="tx1">
                    <a:tint val="75000"/>
                  </a:schemeClr>
                </a:solidFill>
              </a:defRPr>
            </a:lvl7pPr>
            <a:lvl8pPr marL="11521440" indent="0">
              <a:buNone/>
              <a:defRPr sz="5000">
                <a:solidFill>
                  <a:schemeClr val="tx1">
                    <a:tint val="75000"/>
                  </a:schemeClr>
                </a:solidFill>
              </a:defRPr>
            </a:lvl8pPr>
            <a:lvl9pPr marL="13167360" indent="0">
              <a:buNone/>
              <a:defRPr sz="5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57B6-8A2D-4D50-A11B-4F5C2C8476E1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D229E-3EA1-4712-90A6-C2D2893D3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766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74184" y="35726968"/>
            <a:ext cx="31048881" cy="101045127"/>
          </a:xfrm>
        </p:spPr>
        <p:txBody>
          <a:bodyPr/>
          <a:lstStyle>
            <a:lvl1pPr>
              <a:defRPr sz="10100"/>
            </a:lvl1pPr>
            <a:lvl2pPr>
              <a:defRPr sz="8600"/>
            </a:lvl2pPr>
            <a:lvl3pPr>
              <a:defRPr sz="72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943117" y="35726968"/>
            <a:ext cx="31048881" cy="101045127"/>
          </a:xfrm>
        </p:spPr>
        <p:txBody>
          <a:bodyPr/>
          <a:lstStyle>
            <a:lvl1pPr>
              <a:defRPr sz="10100"/>
            </a:lvl1pPr>
            <a:lvl2pPr>
              <a:defRPr sz="8600"/>
            </a:lvl2pPr>
            <a:lvl3pPr>
              <a:defRPr sz="72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57B6-8A2D-4D50-A11B-4F5C2C8476E1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D229E-3EA1-4712-90A6-C2D2893D3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577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158" y="1297665"/>
            <a:ext cx="22682835" cy="540067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0158" y="7253409"/>
            <a:ext cx="11135768" cy="3022875"/>
          </a:xfrm>
        </p:spPr>
        <p:txBody>
          <a:bodyPr anchor="b"/>
          <a:lstStyle>
            <a:lvl1pPr marL="0" indent="0">
              <a:buNone/>
              <a:defRPr sz="8600" b="1"/>
            </a:lvl1pPr>
            <a:lvl2pPr marL="1645920" indent="0">
              <a:buNone/>
              <a:defRPr sz="7200" b="1"/>
            </a:lvl2pPr>
            <a:lvl3pPr marL="3291840" indent="0">
              <a:buNone/>
              <a:defRPr sz="6500" b="1"/>
            </a:lvl3pPr>
            <a:lvl4pPr marL="4937760" indent="0">
              <a:buNone/>
              <a:defRPr sz="5800" b="1"/>
            </a:lvl4pPr>
            <a:lvl5pPr marL="6583680" indent="0">
              <a:buNone/>
              <a:defRPr sz="5800" b="1"/>
            </a:lvl5pPr>
            <a:lvl6pPr marL="8229600" indent="0">
              <a:buNone/>
              <a:defRPr sz="5800" b="1"/>
            </a:lvl6pPr>
            <a:lvl7pPr marL="9875520" indent="0">
              <a:buNone/>
              <a:defRPr sz="5800" b="1"/>
            </a:lvl7pPr>
            <a:lvl8pPr marL="11521440" indent="0">
              <a:buNone/>
              <a:defRPr sz="5800" b="1"/>
            </a:lvl8pPr>
            <a:lvl9pPr marL="13167360" indent="0">
              <a:buNone/>
              <a:defRPr sz="5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0158" y="10276284"/>
            <a:ext cx="11135768" cy="18669836"/>
          </a:xfrm>
        </p:spPr>
        <p:txBody>
          <a:bodyPr/>
          <a:lstStyle>
            <a:lvl1pPr>
              <a:defRPr sz="8600"/>
            </a:lvl1pPr>
            <a:lvl2pPr>
              <a:defRPr sz="72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802852" y="7253409"/>
            <a:ext cx="11140142" cy="3022875"/>
          </a:xfrm>
        </p:spPr>
        <p:txBody>
          <a:bodyPr anchor="b"/>
          <a:lstStyle>
            <a:lvl1pPr marL="0" indent="0">
              <a:buNone/>
              <a:defRPr sz="8600" b="1"/>
            </a:lvl1pPr>
            <a:lvl2pPr marL="1645920" indent="0">
              <a:buNone/>
              <a:defRPr sz="7200" b="1"/>
            </a:lvl2pPr>
            <a:lvl3pPr marL="3291840" indent="0">
              <a:buNone/>
              <a:defRPr sz="6500" b="1"/>
            </a:lvl3pPr>
            <a:lvl4pPr marL="4937760" indent="0">
              <a:buNone/>
              <a:defRPr sz="5800" b="1"/>
            </a:lvl4pPr>
            <a:lvl5pPr marL="6583680" indent="0">
              <a:buNone/>
              <a:defRPr sz="5800" b="1"/>
            </a:lvl5pPr>
            <a:lvl6pPr marL="8229600" indent="0">
              <a:buNone/>
              <a:defRPr sz="5800" b="1"/>
            </a:lvl6pPr>
            <a:lvl7pPr marL="9875520" indent="0">
              <a:buNone/>
              <a:defRPr sz="5800" b="1"/>
            </a:lvl7pPr>
            <a:lvl8pPr marL="11521440" indent="0">
              <a:buNone/>
              <a:defRPr sz="5800" b="1"/>
            </a:lvl8pPr>
            <a:lvl9pPr marL="13167360" indent="0">
              <a:buNone/>
              <a:defRPr sz="5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802852" y="10276284"/>
            <a:ext cx="11140142" cy="18669836"/>
          </a:xfrm>
        </p:spPr>
        <p:txBody>
          <a:bodyPr/>
          <a:lstStyle>
            <a:lvl1pPr>
              <a:defRPr sz="8600"/>
            </a:lvl1pPr>
            <a:lvl2pPr>
              <a:defRPr sz="72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57B6-8A2D-4D50-A11B-4F5C2C8476E1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D229E-3EA1-4712-90A6-C2D2893D3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975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57B6-8A2D-4D50-A11B-4F5C2C8476E1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D229E-3EA1-4712-90A6-C2D2893D3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389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57B6-8A2D-4D50-A11B-4F5C2C8476E1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D229E-3EA1-4712-90A6-C2D2893D3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219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159" y="1290161"/>
            <a:ext cx="8291663" cy="5490686"/>
          </a:xfrm>
        </p:spPr>
        <p:txBody>
          <a:bodyPr anchor="b"/>
          <a:lstStyle>
            <a:lvl1pPr algn="l"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3732" y="1290164"/>
            <a:ext cx="14089261" cy="27655959"/>
          </a:xfrm>
        </p:spPr>
        <p:txBody>
          <a:bodyPr/>
          <a:lstStyle>
            <a:lvl1pPr>
              <a:defRPr sz="11500"/>
            </a:lvl1pPr>
            <a:lvl2pPr>
              <a:defRPr sz="10100"/>
            </a:lvl2pPr>
            <a:lvl3pPr>
              <a:defRPr sz="86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60159" y="6780850"/>
            <a:ext cx="8291663" cy="22165273"/>
          </a:xfrm>
        </p:spPr>
        <p:txBody>
          <a:bodyPr/>
          <a:lstStyle>
            <a:lvl1pPr marL="0" indent="0">
              <a:buNone/>
              <a:defRPr sz="5000"/>
            </a:lvl1pPr>
            <a:lvl2pPr marL="1645920" indent="0">
              <a:buNone/>
              <a:defRPr sz="4300"/>
            </a:lvl2pPr>
            <a:lvl3pPr marL="3291840" indent="0">
              <a:buNone/>
              <a:defRPr sz="3600"/>
            </a:lvl3pPr>
            <a:lvl4pPr marL="4937760" indent="0">
              <a:buNone/>
              <a:defRPr sz="3200"/>
            </a:lvl4pPr>
            <a:lvl5pPr marL="6583680" indent="0">
              <a:buNone/>
              <a:defRPr sz="3200"/>
            </a:lvl5pPr>
            <a:lvl6pPr marL="8229600" indent="0">
              <a:buNone/>
              <a:defRPr sz="3200"/>
            </a:lvl6pPr>
            <a:lvl7pPr marL="9875520" indent="0">
              <a:buNone/>
              <a:defRPr sz="3200"/>
            </a:lvl7pPr>
            <a:lvl8pPr marL="11521440" indent="0">
              <a:buNone/>
              <a:defRPr sz="3200"/>
            </a:lvl8pPr>
            <a:lvl9pPr marL="13167360" indent="0">
              <a:buNone/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57B6-8A2D-4D50-A11B-4F5C2C8476E1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D229E-3EA1-4712-90A6-C2D2893D3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698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9994" y="22682835"/>
            <a:ext cx="15121890" cy="2677837"/>
          </a:xfrm>
        </p:spPr>
        <p:txBody>
          <a:bodyPr anchor="b"/>
          <a:lstStyle>
            <a:lvl1pPr algn="l"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939994" y="2895362"/>
            <a:ext cx="15121890" cy="19442430"/>
          </a:xfrm>
        </p:spPr>
        <p:txBody>
          <a:bodyPr/>
          <a:lstStyle>
            <a:lvl1pPr marL="0" indent="0">
              <a:buNone/>
              <a:defRPr sz="11500"/>
            </a:lvl1pPr>
            <a:lvl2pPr marL="1645920" indent="0">
              <a:buNone/>
              <a:defRPr sz="10100"/>
            </a:lvl2pPr>
            <a:lvl3pPr marL="3291840" indent="0">
              <a:buNone/>
              <a:defRPr sz="8600"/>
            </a:lvl3pPr>
            <a:lvl4pPr marL="4937760" indent="0">
              <a:buNone/>
              <a:defRPr sz="7200"/>
            </a:lvl4pPr>
            <a:lvl5pPr marL="6583680" indent="0">
              <a:buNone/>
              <a:defRPr sz="7200"/>
            </a:lvl5pPr>
            <a:lvl6pPr marL="8229600" indent="0">
              <a:buNone/>
              <a:defRPr sz="7200"/>
            </a:lvl6pPr>
            <a:lvl7pPr marL="9875520" indent="0">
              <a:buNone/>
              <a:defRPr sz="7200"/>
            </a:lvl7pPr>
            <a:lvl8pPr marL="11521440" indent="0">
              <a:buNone/>
              <a:defRPr sz="7200"/>
            </a:lvl8pPr>
            <a:lvl9pPr marL="13167360" indent="0">
              <a:buNone/>
              <a:defRPr sz="7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9994" y="25360672"/>
            <a:ext cx="15121890" cy="3802973"/>
          </a:xfrm>
        </p:spPr>
        <p:txBody>
          <a:bodyPr/>
          <a:lstStyle>
            <a:lvl1pPr marL="0" indent="0">
              <a:buNone/>
              <a:defRPr sz="5000"/>
            </a:lvl1pPr>
            <a:lvl2pPr marL="1645920" indent="0">
              <a:buNone/>
              <a:defRPr sz="4300"/>
            </a:lvl2pPr>
            <a:lvl3pPr marL="3291840" indent="0">
              <a:buNone/>
              <a:defRPr sz="3600"/>
            </a:lvl3pPr>
            <a:lvl4pPr marL="4937760" indent="0">
              <a:buNone/>
              <a:defRPr sz="3200"/>
            </a:lvl4pPr>
            <a:lvl5pPr marL="6583680" indent="0">
              <a:buNone/>
              <a:defRPr sz="3200"/>
            </a:lvl5pPr>
            <a:lvl6pPr marL="8229600" indent="0">
              <a:buNone/>
              <a:defRPr sz="3200"/>
            </a:lvl6pPr>
            <a:lvl7pPr marL="9875520" indent="0">
              <a:buNone/>
              <a:defRPr sz="3200"/>
            </a:lvl7pPr>
            <a:lvl8pPr marL="11521440" indent="0">
              <a:buNone/>
              <a:defRPr sz="3200"/>
            </a:lvl8pPr>
            <a:lvl9pPr marL="13167360" indent="0">
              <a:buNone/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157B6-8A2D-4D50-A11B-4F5C2C8476E1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9D229E-3EA1-4712-90A6-C2D2893D3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692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0158" y="1297665"/>
            <a:ext cx="22682835" cy="5400675"/>
          </a:xfrm>
          <a:prstGeom prst="rect">
            <a:avLst/>
          </a:prstGeom>
        </p:spPr>
        <p:txBody>
          <a:bodyPr vert="horz" lIns="329184" tIns="164592" rIns="329184" bIns="164592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0158" y="7560947"/>
            <a:ext cx="22682835" cy="21385175"/>
          </a:xfrm>
          <a:prstGeom prst="rect">
            <a:avLst/>
          </a:prstGeom>
        </p:spPr>
        <p:txBody>
          <a:bodyPr vert="horz" lIns="329184" tIns="164592" rIns="329184" bIns="16459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60158" y="30033756"/>
            <a:ext cx="5880735" cy="1725216"/>
          </a:xfrm>
          <a:prstGeom prst="rect">
            <a:avLst/>
          </a:prstGeom>
        </p:spPr>
        <p:txBody>
          <a:bodyPr vert="horz" lIns="329184" tIns="164592" rIns="329184" bIns="164592" rtlCol="0" anchor="ctr"/>
          <a:lstStyle>
            <a:lvl1pPr algn="l">
              <a:defRPr sz="4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E157B6-8A2D-4D50-A11B-4F5C2C8476E1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611076" y="30033756"/>
            <a:ext cx="7980998" cy="1725216"/>
          </a:xfrm>
          <a:prstGeom prst="rect">
            <a:avLst/>
          </a:prstGeom>
        </p:spPr>
        <p:txBody>
          <a:bodyPr vert="horz" lIns="329184" tIns="164592" rIns="329184" bIns="164592" rtlCol="0" anchor="ctr"/>
          <a:lstStyle>
            <a:lvl1pPr algn="ctr">
              <a:defRPr sz="4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062258" y="30033756"/>
            <a:ext cx="5880735" cy="1725216"/>
          </a:xfrm>
          <a:prstGeom prst="rect">
            <a:avLst/>
          </a:prstGeom>
        </p:spPr>
        <p:txBody>
          <a:bodyPr vert="horz" lIns="329184" tIns="164592" rIns="329184" bIns="164592" rtlCol="0" anchor="ctr"/>
          <a:lstStyle>
            <a:lvl1pPr algn="r">
              <a:defRPr sz="4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D229E-3EA1-4712-90A6-C2D2893D3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275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291840" rtl="0" eaLnBrk="1" latinLnBrk="0" hangingPunct="1">
        <a:spcBef>
          <a:spcPct val="0"/>
        </a:spcBef>
        <a:buNone/>
        <a:defRPr sz="15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34440" indent="-1234440" algn="l" defTabSz="3291840" rtl="0" eaLnBrk="1" latinLnBrk="0" hangingPunct="1">
        <a:spcBef>
          <a:spcPct val="20000"/>
        </a:spcBef>
        <a:buFont typeface="Arial"/>
        <a:buChar char="•"/>
        <a:defRPr sz="11500" kern="1200">
          <a:solidFill>
            <a:schemeClr val="tx1"/>
          </a:solidFill>
          <a:latin typeface="+mn-lt"/>
          <a:ea typeface="+mn-ea"/>
          <a:cs typeface="+mn-cs"/>
        </a:defRPr>
      </a:lvl1pPr>
      <a:lvl2pPr marL="2674620" indent="-1028700" algn="l" defTabSz="3291840" rtl="0" eaLnBrk="1" latinLnBrk="0" hangingPunct="1">
        <a:spcBef>
          <a:spcPct val="20000"/>
        </a:spcBef>
        <a:buFont typeface="Arial"/>
        <a:buChar char="–"/>
        <a:defRPr sz="10100" kern="1200">
          <a:solidFill>
            <a:schemeClr val="tx1"/>
          </a:solidFill>
          <a:latin typeface="+mn-lt"/>
          <a:ea typeface="+mn-ea"/>
          <a:cs typeface="+mn-cs"/>
        </a:defRPr>
      </a:lvl2pPr>
      <a:lvl3pPr marL="4114800" indent="-822960" algn="l" defTabSz="3291840" rtl="0" eaLnBrk="1" latinLnBrk="0" hangingPunct="1">
        <a:spcBef>
          <a:spcPct val="20000"/>
        </a:spcBef>
        <a:buFont typeface="Arial"/>
        <a:buChar char="•"/>
        <a:defRPr sz="860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indent="-822960" algn="l" defTabSz="3291840" rtl="0" eaLnBrk="1" latinLnBrk="0" hangingPunct="1">
        <a:spcBef>
          <a:spcPct val="20000"/>
        </a:spcBef>
        <a:buFont typeface="Arial"/>
        <a:buChar char="–"/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406640" indent="-822960" algn="l" defTabSz="3291840" rtl="0" eaLnBrk="1" latinLnBrk="0" hangingPunct="1">
        <a:spcBef>
          <a:spcPct val="20000"/>
        </a:spcBef>
        <a:buFont typeface="Arial"/>
        <a:buChar char="»"/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052560" indent="-822960" algn="l" defTabSz="3291840" rtl="0" eaLnBrk="1" latinLnBrk="0" hangingPunct="1">
        <a:spcBef>
          <a:spcPct val="20000"/>
        </a:spcBef>
        <a:buFont typeface="Arial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0" indent="-822960" algn="l" defTabSz="3291840" rtl="0" eaLnBrk="1" latinLnBrk="0" hangingPunct="1">
        <a:spcBef>
          <a:spcPct val="20000"/>
        </a:spcBef>
        <a:buFont typeface="Arial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344400" indent="-822960" algn="l" defTabSz="3291840" rtl="0" eaLnBrk="1" latinLnBrk="0" hangingPunct="1">
        <a:spcBef>
          <a:spcPct val="20000"/>
        </a:spcBef>
        <a:buFont typeface="Arial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3990320" indent="-822960" algn="l" defTabSz="3291840" rtl="0" eaLnBrk="1" latinLnBrk="0" hangingPunct="1">
        <a:spcBef>
          <a:spcPct val="20000"/>
        </a:spcBef>
        <a:buFont typeface="Arial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91840" rtl="0" eaLnBrk="1" latinLnBrk="0" hangingPunct="1">
        <a:defRPr sz="6500" kern="1200">
          <a:solidFill>
            <a:schemeClr val="tx1"/>
          </a:solidFill>
          <a:latin typeface="+mn-lt"/>
          <a:ea typeface="+mn-ea"/>
          <a:cs typeface="+mn-cs"/>
        </a:defRPr>
      </a:lvl1pPr>
      <a:lvl2pPr marL="1645920" algn="l" defTabSz="3291840" rtl="0" eaLnBrk="1" latinLnBrk="0" hangingPunct="1">
        <a:defRPr sz="6500" kern="1200">
          <a:solidFill>
            <a:schemeClr val="tx1"/>
          </a:solidFill>
          <a:latin typeface="+mn-lt"/>
          <a:ea typeface="+mn-ea"/>
          <a:cs typeface="+mn-cs"/>
        </a:defRPr>
      </a:lvl2pPr>
      <a:lvl3pPr marL="3291840" algn="l" defTabSz="3291840" rtl="0" eaLnBrk="1" latinLnBrk="0" hangingPunct="1">
        <a:defRPr sz="6500" kern="1200">
          <a:solidFill>
            <a:schemeClr val="tx1"/>
          </a:solidFill>
          <a:latin typeface="+mn-lt"/>
          <a:ea typeface="+mn-ea"/>
          <a:cs typeface="+mn-cs"/>
        </a:defRPr>
      </a:lvl3pPr>
      <a:lvl4pPr marL="4937760" algn="l" defTabSz="3291840" rtl="0" eaLnBrk="1" latinLnBrk="0" hangingPunct="1"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583680" algn="l" defTabSz="3291840" rtl="0" eaLnBrk="1" latinLnBrk="0" hangingPunct="1"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229600" algn="l" defTabSz="3291840" rtl="0" eaLnBrk="1" latinLnBrk="0" hangingPunct="1"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875520" algn="l" defTabSz="3291840" rtl="0" eaLnBrk="1" latinLnBrk="0" hangingPunct="1"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521440" algn="l" defTabSz="3291840" rtl="0" eaLnBrk="1" latinLnBrk="0" hangingPunct="1"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3167360" algn="l" defTabSz="3291840" rtl="0" eaLnBrk="1" latinLnBrk="0" hangingPunct="1"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22073" y="2172905"/>
            <a:ext cx="4960181" cy="1962232"/>
          </a:xfrm>
        </p:spPr>
        <p:txBody>
          <a:bodyPr>
            <a:normAutofit/>
          </a:bodyPr>
          <a:lstStyle/>
          <a:p>
            <a:r>
              <a:rPr lang="fa-IR" sz="4400" dirty="0" smtClean="0">
                <a:cs typeface="B Titr" panose="00000700000000000000" pitchFamily="2" charset="-78"/>
              </a:rPr>
              <a:t>دانشگاه گیلان</a:t>
            </a:r>
            <a:br>
              <a:rPr lang="fa-IR" sz="4400" dirty="0" smtClean="0">
                <a:cs typeface="B Titr" panose="00000700000000000000" pitchFamily="2" charset="-78"/>
              </a:rPr>
            </a:br>
            <a:r>
              <a:rPr lang="fa-IR" sz="4400" dirty="0" smtClean="0">
                <a:cs typeface="B Titr" panose="00000700000000000000" pitchFamily="2" charset="-78"/>
              </a:rPr>
              <a:t>دانشکده منابع طبیعی</a:t>
            </a:r>
            <a:endParaRPr lang="en-US" sz="4400" dirty="0">
              <a:cs typeface="B Titr" panose="00000700000000000000" pitchFamily="2" charset="-78"/>
            </a:endParaRPr>
          </a:p>
        </p:txBody>
      </p:sp>
      <p:pic>
        <p:nvPicPr>
          <p:cNvPr id="4" name="Picture 401" descr="daneshjoo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5513" y="0"/>
            <a:ext cx="2229248" cy="2172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236373" y="3974823"/>
            <a:ext cx="138255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8800" b="1" dirty="0" smtClean="0">
                <a:latin typeface="IranNastaliq" panose="02020505000000020003" pitchFamily="18" charset="0"/>
                <a:cs typeface="IranNastaliq" pitchFamily="18" charset="0"/>
              </a:rPr>
              <a:t>همایش هفته پژوهش – آذرماه سال   </a:t>
            </a:r>
            <a:r>
              <a:rPr lang="fa-IR" sz="8800" dirty="0" smtClean="0">
                <a:latin typeface="IranNastaliq" panose="02020505000000020003" pitchFamily="18" charset="0"/>
                <a:cs typeface="B Titr" pitchFamily="2" charset="-78"/>
              </a:rPr>
              <a:t>1399 </a:t>
            </a:r>
            <a:endParaRPr lang="en-US" sz="8800" dirty="0">
              <a:latin typeface="IranNastaliq" panose="02020505000000020003" pitchFamily="18" charset="0"/>
              <a:cs typeface="B Titr" pitchFamily="2" charset="-78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895167"/>
              </p:ext>
            </p:extLst>
          </p:nvPr>
        </p:nvGraphicFramePr>
        <p:xfrm>
          <a:off x="576238" y="7572962"/>
          <a:ext cx="24306016" cy="5242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68553">
                  <a:extLst>
                    <a:ext uri="{9D8B030D-6E8A-4147-A177-3AD203B41FA5}">
                      <a16:colId xmlns:a16="http://schemas.microsoft.com/office/drawing/2014/main" xmlns="" val="2427927563"/>
                    </a:ext>
                  </a:extLst>
                </a:gridCol>
                <a:gridCol w="13105456">
                  <a:extLst>
                    <a:ext uri="{9D8B030D-6E8A-4147-A177-3AD203B41FA5}">
                      <a16:colId xmlns:a16="http://schemas.microsoft.com/office/drawing/2014/main" xmlns="" val="1677966596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xmlns="" val="3825095833"/>
                    </a:ext>
                  </a:extLst>
                </a:gridCol>
                <a:gridCol w="1746728">
                  <a:extLst>
                    <a:ext uri="{9D8B030D-6E8A-4147-A177-3AD203B41FA5}">
                      <a16:colId xmlns:a16="http://schemas.microsoft.com/office/drawing/2014/main" xmlns="" val="90866331"/>
                    </a:ext>
                  </a:extLst>
                </a:gridCol>
                <a:gridCol w="1892991">
                  <a:extLst>
                    <a:ext uri="{9D8B030D-6E8A-4147-A177-3AD203B41FA5}">
                      <a16:colId xmlns:a16="http://schemas.microsoft.com/office/drawing/2014/main" xmlns="" val="37003793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sz="4000" dirty="0" smtClean="0">
                          <a:cs typeface="B Zar" panose="00000400000000000000" pitchFamily="2" charset="-78"/>
                        </a:rPr>
                        <a:t>دکتر نیکوی</a:t>
                      </a:r>
                      <a:endParaRPr lang="en-US" sz="4000" dirty="0">
                        <a:cs typeface="B Zar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4000" dirty="0" smtClean="0">
                          <a:cs typeface="B Zar" panose="00000400000000000000" pitchFamily="2" charset="-78"/>
                        </a:rPr>
                        <a:t>بررسی اجرای طرح تنفس جنگل: چالشها – راهکارها </a:t>
                      </a:r>
                      <a:endParaRPr lang="en-US" sz="4000" dirty="0">
                        <a:cs typeface="B Zar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4000" dirty="0" smtClean="0">
                          <a:cs typeface="B Zar" panose="00000400000000000000" pitchFamily="2" charset="-78"/>
                        </a:rPr>
                        <a:t>رشته جنگلداری</a:t>
                      </a:r>
                      <a:endParaRPr lang="en-US" sz="4000" dirty="0">
                        <a:cs typeface="B Zar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3500" dirty="0" smtClean="0">
                          <a:cs typeface="B Zar" panose="00000400000000000000" pitchFamily="2" charset="-78"/>
                        </a:rPr>
                        <a:t>15 آذر</a:t>
                      </a:r>
                      <a:endParaRPr lang="en-US" sz="3500" dirty="0">
                        <a:cs typeface="B Zar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4000" dirty="0" smtClean="0">
                          <a:latin typeface="IranNastaliq" panose="02020505000000020003" pitchFamily="18" charset="0"/>
                          <a:cs typeface="IranNastaliq" panose="02020505000000020003" pitchFamily="18" charset="0"/>
                        </a:rPr>
                        <a:t>شنبه</a:t>
                      </a:r>
                      <a:r>
                        <a:rPr lang="fa-IR" sz="4000" baseline="0" dirty="0" smtClean="0">
                          <a:latin typeface="IranNastaliq" panose="02020505000000020003" pitchFamily="18" charset="0"/>
                          <a:cs typeface="IranNastaliq" panose="02020505000000020003" pitchFamily="18" charset="0"/>
                        </a:rPr>
                        <a:t> </a:t>
                      </a:r>
                      <a:endParaRPr lang="en-US" sz="4000" dirty="0">
                        <a:latin typeface="IranNastaliq" panose="02020505000000020003" pitchFamily="18" charset="0"/>
                        <a:cs typeface="IranNastaliq" panose="020205050000000200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959867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329184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a-IR" sz="4000" dirty="0" smtClean="0">
                          <a:cs typeface="B Zar" panose="00000400000000000000" pitchFamily="2" charset="-78"/>
                        </a:rPr>
                        <a:t>دکتر پارسایی </a:t>
                      </a:r>
                    </a:p>
                    <a:p>
                      <a:pPr marL="0" marR="0" indent="0" algn="ctr" defTabSz="329184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a-IR" sz="4000" dirty="0" smtClean="0">
                          <a:cs typeface="B Zar" panose="00000400000000000000" pitchFamily="2" charset="-78"/>
                        </a:rPr>
                        <a:t>دکتر کاظمی</a:t>
                      </a:r>
                      <a:endParaRPr lang="en-US" sz="4000" dirty="0" smtClean="0">
                        <a:cs typeface="B Zar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fa-IR" sz="4000" dirty="0" smtClean="0">
                          <a:cs typeface="B Zar" panose="00000400000000000000" pitchFamily="2" charset="-78"/>
                        </a:rPr>
                        <a:t>مقدمه ای بر پرورش ایده تا ثبت اختراع</a:t>
                      </a:r>
                    </a:p>
                    <a:p>
                      <a:pPr marL="0" marR="0" indent="0" algn="r" defTabSz="329184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a-IR" sz="4000" dirty="0" smtClean="0">
                          <a:cs typeface="B Zar" panose="00000400000000000000" pitchFamily="2" charset="-78"/>
                        </a:rPr>
                        <a:t>کار آفرین در حوضه پرورش آبزیان</a:t>
                      </a:r>
                      <a:endParaRPr lang="en-US" sz="4000" dirty="0" smtClean="0">
                        <a:cs typeface="B Zar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4000" dirty="0" smtClean="0">
                          <a:cs typeface="B Zar" panose="00000400000000000000" pitchFamily="2" charset="-78"/>
                        </a:rPr>
                        <a:t>رشته شیلات</a:t>
                      </a:r>
                      <a:endParaRPr lang="en-US" sz="4000" dirty="0">
                        <a:cs typeface="B Zar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3500" dirty="0" smtClean="0">
                          <a:cs typeface="B Zar" panose="00000400000000000000" pitchFamily="2" charset="-78"/>
                        </a:rPr>
                        <a:t>16 آذر</a:t>
                      </a:r>
                      <a:endParaRPr lang="en-US" sz="3500" dirty="0">
                        <a:cs typeface="B Zar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4000" dirty="0" smtClean="0">
                          <a:latin typeface="IranNastaliq" panose="02020505000000020003" pitchFamily="18" charset="0"/>
                          <a:cs typeface="IranNastaliq" panose="02020505000000020003" pitchFamily="18" charset="0"/>
                        </a:rPr>
                        <a:t>یک شنبه</a:t>
                      </a:r>
                      <a:endParaRPr lang="en-US" sz="4000" dirty="0">
                        <a:latin typeface="IranNastaliq" panose="02020505000000020003" pitchFamily="18" charset="0"/>
                        <a:cs typeface="IranNastaliq" panose="020205050000000200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5299966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 rtl="1">
                        <a:buFont typeface="+mj-lt"/>
                        <a:buNone/>
                      </a:pPr>
                      <a:r>
                        <a:rPr lang="fa-IR" sz="4000" dirty="0" smtClean="0">
                          <a:cs typeface="B Zar" panose="00000400000000000000" pitchFamily="2" charset="-78"/>
                        </a:rPr>
                        <a:t>مهندس سبقتی</a:t>
                      </a:r>
                    </a:p>
                    <a:p>
                      <a:pPr marL="0" indent="0" algn="ctr" rtl="1">
                        <a:buFont typeface="+mj-lt"/>
                        <a:buNone/>
                      </a:pPr>
                      <a:r>
                        <a:rPr lang="fa-IR" sz="4000" dirty="0" smtClean="0">
                          <a:cs typeface="B Zar" panose="00000400000000000000" pitchFamily="2" charset="-78"/>
                        </a:rPr>
                        <a:t>مهندس معصوم پور</a:t>
                      </a:r>
                    </a:p>
                    <a:p>
                      <a:pPr marL="0" indent="0" algn="ctr" rtl="1">
                        <a:buFont typeface="+mj-lt"/>
                        <a:buNone/>
                      </a:pPr>
                      <a:r>
                        <a:rPr lang="fa-IR" sz="4000" dirty="0" smtClean="0">
                          <a:cs typeface="B Zar" panose="00000400000000000000" pitchFamily="2" charset="-78"/>
                        </a:rPr>
                        <a:t>مهندس نی‌نیوا</a:t>
                      </a:r>
                      <a:endParaRPr lang="en-US" sz="4000" dirty="0">
                        <a:cs typeface="B Zar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fa-IR" sz="4000" dirty="0" smtClean="0">
                          <a:cs typeface="B Zar" panose="00000400000000000000" pitchFamily="2" charset="-78"/>
                        </a:rPr>
                        <a:t>تجارب یک فارغ التحصیل موفق</a:t>
                      </a:r>
                    </a:p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fa-IR" sz="4000" dirty="0" smtClean="0">
                          <a:cs typeface="B Zar" panose="00000400000000000000" pitchFamily="2" charset="-78"/>
                        </a:rPr>
                        <a:t>نقش و وظایف مهندسین مشاور در اجرای پروژه های منابع طبیعی</a:t>
                      </a:r>
                    </a:p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fa-IR" sz="4000" dirty="0" smtClean="0">
                          <a:cs typeface="B Zar" panose="00000400000000000000" pitchFamily="2" charset="-78"/>
                        </a:rPr>
                        <a:t>آشنایی با سازمان نظام مهندسی کشاورزی و منابع طبیعی</a:t>
                      </a:r>
                      <a:endParaRPr lang="en-US" sz="4000" dirty="0">
                        <a:cs typeface="B Zar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4000" dirty="0" smtClean="0">
                          <a:cs typeface="B Zar" panose="00000400000000000000" pitchFamily="2" charset="-78"/>
                        </a:rPr>
                        <a:t>رشته </a:t>
                      </a:r>
                    </a:p>
                    <a:p>
                      <a:pPr algn="ctr" rtl="1"/>
                      <a:r>
                        <a:rPr lang="fa-IR" sz="4000" dirty="0" smtClean="0">
                          <a:cs typeface="B Zar" panose="00000400000000000000" pitchFamily="2" charset="-78"/>
                        </a:rPr>
                        <a:t>مهندسی طبیعت</a:t>
                      </a:r>
                      <a:endParaRPr lang="en-US" sz="4000" dirty="0">
                        <a:cs typeface="B Zar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3500" dirty="0" smtClean="0">
                          <a:cs typeface="B Zar" panose="00000400000000000000" pitchFamily="2" charset="-78"/>
                        </a:rPr>
                        <a:t>17 آذر</a:t>
                      </a:r>
                      <a:endParaRPr lang="en-US" sz="3500" dirty="0">
                        <a:cs typeface="B Zar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4000" dirty="0" smtClean="0">
                          <a:latin typeface="IranNastaliq" panose="02020505000000020003" pitchFamily="18" charset="0"/>
                          <a:cs typeface="IranNastaliq" panose="02020505000000020003" pitchFamily="18" charset="0"/>
                        </a:rPr>
                        <a:t>دوشنبه</a:t>
                      </a:r>
                      <a:endParaRPr lang="en-US" sz="4000" dirty="0">
                        <a:latin typeface="IranNastaliq" panose="02020505000000020003" pitchFamily="18" charset="0"/>
                        <a:cs typeface="IranNastaliq" panose="020205050000000200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1269768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 rtl="1">
                        <a:buFont typeface="+mj-lt"/>
                        <a:buNone/>
                      </a:pPr>
                      <a:r>
                        <a:rPr lang="fa-IR" sz="4000" dirty="0" smtClean="0">
                          <a:cs typeface="B Zar" panose="00000400000000000000" pitchFamily="2" charset="-78"/>
                        </a:rPr>
                        <a:t>مهندس عمویی</a:t>
                      </a:r>
                    </a:p>
                    <a:p>
                      <a:pPr marL="0" indent="0" algn="ctr" rtl="1">
                        <a:buFont typeface="+mj-lt"/>
                        <a:buNone/>
                      </a:pPr>
                      <a:r>
                        <a:rPr lang="fa-IR" sz="4000" dirty="0" smtClean="0">
                          <a:cs typeface="B Zar" panose="00000400000000000000" pitchFamily="2" charset="-78"/>
                        </a:rPr>
                        <a:t>دکتر درودیان</a:t>
                      </a:r>
                      <a:endParaRPr lang="en-US" sz="4000" dirty="0">
                        <a:cs typeface="B Zar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fa-IR" sz="4000" dirty="0" smtClean="0">
                          <a:cs typeface="B Zar" panose="00000400000000000000" pitchFamily="2" charset="-78"/>
                        </a:rPr>
                        <a:t>شکار غیر قانونی</a:t>
                      </a:r>
                    </a:p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fa-IR" sz="4000" dirty="0" smtClean="0">
                          <a:cs typeface="B Zar" panose="00000400000000000000" pitchFamily="2" charset="-78"/>
                        </a:rPr>
                        <a:t>بررسی مسئولیت‌پذیری اجتماعی و فعالیتهای داوطلبانه دانشجویان محیط زیست</a:t>
                      </a:r>
                      <a:endParaRPr lang="en-US" sz="4000" dirty="0">
                        <a:cs typeface="B Zar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4000" dirty="0" smtClean="0">
                          <a:cs typeface="B Zar" panose="00000400000000000000" pitchFamily="2" charset="-78"/>
                        </a:rPr>
                        <a:t>رشته </a:t>
                      </a:r>
                    </a:p>
                    <a:p>
                      <a:pPr algn="ctr" rtl="1"/>
                      <a:r>
                        <a:rPr lang="fa-IR" sz="4000" dirty="0" smtClean="0">
                          <a:cs typeface="B Zar" panose="00000400000000000000" pitchFamily="2" charset="-78"/>
                        </a:rPr>
                        <a:t>محیط زیست</a:t>
                      </a:r>
                      <a:endParaRPr lang="en-US" sz="4000" dirty="0">
                        <a:cs typeface="B Zar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3500" dirty="0" smtClean="0">
                          <a:cs typeface="B Zar" panose="00000400000000000000" pitchFamily="2" charset="-78"/>
                        </a:rPr>
                        <a:t>18 آذر</a:t>
                      </a:r>
                      <a:endParaRPr lang="en-US" sz="3500" dirty="0">
                        <a:cs typeface="B Zar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4000" dirty="0" smtClean="0">
                          <a:latin typeface="IranNastaliq" panose="02020505000000020003" pitchFamily="18" charset="0"/>
                          <a:cs typeface="IranNastaliq" panose="02020505000000020003" pitchFamily="18" charset="0"/>
                        </a:rPr>
                        <a:t>سه شنبه</a:t>
                      </a:r>
                      <a:endParaRPr lang="en-US" sz="4000" dirty="0">
                        <a:latin typeface="IranNastaliq" panose="02020505000000020003" pitchFamily="18" charset="0"/>
                        <a:cs typeface="IranNastaliq" panose="02020505000000020003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985808463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62"/>
          <a:stretch/>
        </p:blipFill>
        <p:spPr>
          <a:xfrm>
            <a:off x="-4834" y="0"/>
            <a:ext cx="7865130" cy="41351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7866" y="30449111"/>
            <a:ext cx="19744297" cy="17879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236373" y="6036926"/>
            <a:ext cx="175218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6000" dirty="0" smtClean="0">
                <a:cs typeface="B Titr" panose="00000700000000000000" pitchFamily="2" charset="-78"/>
              </a:rPr>
              <a:t>محورهای همایش: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4"/>
          <a:stretch/>
        </p:blipFill>
        <p:spPr>
          <a:xfrm>
            <a:off x="1152303" y="22567338"/>
            <a:ext cx="10033066" cy="788177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621285" y="13095228"/>
            <a:ext cx="12601575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331720" lvl="1" indent="-685800" algn="r" rtl="1">
              <a:buFont typeface="Arial" panose="020B0604020202020204" pitchFamily="34" charset="0"/>
              <a:buChar char="•"/>
            </a:pPr>
            <a:r>
              <a:rPr lang="fa-IR" sz="5000" dirty="0">
                <a:solidFill>
                  <a:prstClr val="black"/>
                </a:solidFill>
                <a:cs typeface="B Titr" panose="00000700000000000000" pitchFamily="2" charset="-78"/>
              </a:rPr>
              <a:t>ارائه مقالات دانشجویی به صورت مجازی</a:t>
            </a:r>
          </a:p>
          <a:p>
            <a:pPr marL="2331720" lvl="1" indent="-685800" algn="r" rtl="1">
              <a:buFont typeface="Arial" panose="020B0604020202020204" pitchFamily="34" charset="0"/>
              <a:buChar char="•"/>
            </a:pPr>
            <a:r>
              <a:rPr lang="fa-IR" sz="5000" dirty="0">
                <a:solidFill>
                  <a:prstClr val="black"/>
                </a:solidFill>
                <a:cs typeface="B Titr" panose="00000700000000000000" pitchFamily="2" charset="-78"/>
              </a:rPr>
              <a:t>ارائه پوسترهای دانشجویی و ...</a:t>
            </a:r>
            <a:endParaRPr lang="en-US" sz="5000" dirty="0">
              <a:solidFill>
                <a:prstClr val="black"/>
              </a:solidFill>
              <a:cs typeface="B Titr" panose="00000700000000000000" pitchFamily="2" charset="-7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302" y="15116223"/>
            <a:ext cx="10064309" cy="677777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1680" y="15116223"/>
            <a:ext cx="10189127" cy="677777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1680" y="22567338"/>
            <a:ext cx="10117119" cy="7881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4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124</Words>
  <Application>Microsoft Office PowerPoint</Application>
  <PresentationFormat>Custom</PresentationFormat>
  <Paragraphs>35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دانشگاه گیلان دانشکده منابع طبیعی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teacher</dc:creator>
  <cp:lastModifiedBy>teacher</cp:lastModifiedBy>
  <cp:revision>18</cp:revision>
  <dcterms:created xsi:type="dcterms:W3CDTF">2015-12-09T06:27:00Z</dcterms:created>
  <dcterms:modified xsi:type="dcterms:W3CDTF">2020-12-02T10:54:50Z</dcterms:modified>
</cp:coreProperties>
</file>